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3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3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3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6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72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3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4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6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8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30A6-441F-4107-867A-7CB008A06B5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B907-B5BE-4C45-A59B-2D4174AD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7549" y="1219200"/>
            <a:ext cx="585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2.7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Derivatives and Rates of Change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41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167883-4D32-4967-A556-AA2248EBC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9" y="426320"/>
            <a:ext cx="6819900" cy="371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C0F79-05D6-4C3D-AE53-0B5446CED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54" y="1094606"/>
            <a:ext cx="6791325" cy="1571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7F0A41-BF1C-41D9-9ECB-91B7EF49E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573" y="2753492"/>
            <a:ext cx="2085975" cy="41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6C4CE-30C3-4070-9A95-BB668275E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54" y="3685409"/>
            <a:ext cx="67913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7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5A4C4-53BA-4475-9E11-9CB19A92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33" y="2883157"/>
            <a:ext cx="6848475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05F268-BD7B-456A-8C7C-1B3EA2428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83" y="755393"/>
            <a:ext cx="67913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4418D5-0D0C-49EF-9E00-027D6B6C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638635"/>
            <a:ext cx="6848475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B763C0-7C75-4F6E-B3C0-9EF895EF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66" y="4983880"/>
            <a:ext cx="6791325" cy="17811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DD7AB14-9A0F-4577-A8EC-801261EE92CD}"/>
              </a:ext>
            </a:extLst>
          </p:cNvPr>
          <p:cNvGrpSpPr/>
          <p:nvPr/>
        </p:nvGrpSpPr>
        <p:grpSpPr>
          <a:xfrm>
            <a:off x="1368066" y="2629360"/>
            <a:ext cx="3028950" cy="2171700"/>
            <a:chOff x="1368066" y="2629360"/>
            <a:chExt cx="3028950" cy="2171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2EAA91-6BF2-42BF-9E35-44E073123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8066" y="2629360"/>
              <a:ext cx="2590800" cy="21717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9F848D-212F-446F-981A-FEB3037F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0716" y="4303612"/>
              <a:ext cx="87630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78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A2E03-25B9-4CF6-BC36-BA42171BE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20" y="438610"/>
            <a:ext cx="6829425" cy="1438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D757C-1614-4E3D-8EFD-51FC26552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89" y="1876885"/>
            <a:ext cx="4352925" cy="1704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309DC-2CB2-48D0-B9B4-2A3756059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357" y="4438190"/>
            <a:ext cx="2695575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669E9-9C67-45E5-947B-6C7024F64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443" y="5137814"/>
            <a:ext cx="274320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CA0A4-FC92-48E1-A449-6A01DB072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45" y="3619345"/>
            <a:ext cx="666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E33390-B369-49CC-AFE2-2D8F849C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91" y="731275"/>
            <a:ext cx="68008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3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0CB4C-3CDC-4DDF-A186-F17114EB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13" y="456586"/>
            <a:ext cx="6753225" cy="2552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4D7C4F-D6AA-4856-8680-C89E4E4C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13" y="3009286"/>
            <a:ext cx="66484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AA46A6-CEC7-4935-B2F6-31E4065687BC}"/>
              </a:ext>
            </a:extLst>
          </p:cNvPr>
          <p:cNvGrpSpPr/>
          <p:nvPr/>
        </p:nvGrpSpPr>
        <p:grpSpPr>
          <a:xfrm>
            <a:off x="767223" y="486542"/>
            <a:ext cx="6861226" cy="8328080"/>
            <a:chOff x="767223" y="486542"/>
            <a:chExt cx="6861226" cy="83280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89E00A9-D6DF-4309-97F7-E952ECF0A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223" y="486542"/>
              <a:ext cx="6724650" cy="7524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D1B1187-DDE0-4B73-9F74-E4352BE6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0262" y="1239017"/>
              <a:ext cx="2305050" cy="17049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70F961-AC64-46FC-9761-0460B377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124" y="3209925"/>
              <a:ext cx="6791325" cy="36480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E3EB1E-D267-457F-888C-71807FB1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223" y="6919147"/>
              <a:ext cx="6724650" cy="1895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5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2.22222E-6 -0.3101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E2DFA8-70E7-4583-B949-0B3BBD855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8542"/>
            <a:ext cx="822960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21A2F-FFBE-4C5E-AD25-9042E0D6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80" y="2214408"/>
            <a:ext cx="6962775" cy="1809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F76E4D-2B48-4BFA-AEB2-31114CD2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580" y="4211429"/>
            <a:ext cx="2952750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ECF09-460E-41B5-9427-89A2AE548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670" y="4000500"/>
            <a:ext cx="2952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0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55E7A-4A0C-4D77-979D-3BB4680F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54" y="468875"/>
            <a:ext cx="6915150" cy="361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2E101E-820C-40AD-A7C5-C6F17E49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4407925"/>
            <a:ext cx="26193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6D1C86-0589-48DA-91B0-EF93C7DC8297}"/>
              </a:ext>
            </a:extLst>
          </p:cNvPr>
          <p:cNvGrpSpPr/>
          <p:nvPr/>
        </p:nvGrpSpPr>
        <p:grpSpPr>
          <a:xfrm>
            <a:off x="748826" y="2104102"/>
            <a:ext cx="7888351" cy="2047875"/>
            <a:chOff x="778323" y="1676399"/>
            <a:chExt cx="7888351" cy="2047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8ACE7F-4468-48C0-9EFE-0E7FEB6D75F8}"/>
                </a:ext>
              </a:extLst>
            </p:cNvPr>
            <p:cNvGrpSpPr/>
            <p:nvPr/>
          </p:nvGrpSpPr>
          <p:grpSpPr>
            <a:xfrm>
              <a:off x="778323" y="1676399"/>
              <a:ext cx="7888351" cy="1752601"/>
              <a:chOff x="999549" y="753396"/>
              <a:chExt cx="7888351" cy="1752601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0646BA8-60A0-42AA-89E9-A3333093D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9549" y="753397"/>
                <a:ext cx="2514600" cy="1752600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77FE79B-5FAF-4C71-9AA7-5F26A8403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3425" y="753396"/>
                <a:ext cx="2695575" cy="174307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730D9B1-56B2-4528-B0D8-D4641220A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9000" y="753396"/>
                <a:ext cx="2628900" cy="1743075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2A8283-7D61-409B-A3A3-30FFA905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6362" y="3419474"/>
              <a:ext cx="4667250" cy="3048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31901F5-4B03-4536-A42F-C58A5E5CB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357" y="665520"/>
            <a:ext cx="67913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5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23F169-FC99-4C1C-8766-1CDF0B57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93" y="661372"/>
            <a:ext cx="6762750" cy="1228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298E4-6029-472A-9ABE-95EAFFD3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05" y="2255889"/>
            <a:ext cx="2905125" cy="2305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635717-8D36-40D8-8841-F9EDAA9ED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812" y="4602111"/>
            <a:ext cx="68103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0BED1-5321-40A0-AC82-B74AE5A8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45" y="615130"/>
            <a:ext cx="6076950" cy="232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DD3AC-1049-40A9-A853-3716250A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1" y="3429000"/>
            <a:ext cx="2647950" cy="23431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5C6EFBA-57FD-4499-A3DE-C6C8EC4C545E}"/>
              </a:ext>
            </a:extLst>
          </p:cNvPr>
          <p:cNvGrpSpPr/>
          <p:nvPr/>
        </p:nvGrpSpPr>
        <p:grpSpPr>
          <a:xfrm>
            <a:off x="3454963" y="3429000"/>
            <a:ext cx="4767262" cy="1600200"/>
            <a:chOff x="3454963" y="3429000"/>
            <a:chExt cx="4767262" cy="1600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BAF03C-D768-4E17-8E98-2487C4B32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4963" y="3429000"/>
              <a:ext cx="4505325" cy="16002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C47256-AB18-4C85-884E-5E71ABF7C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350" y="4667250"/>
              <a:ext cx="523875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89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27A0C-BAA5-4E23-9851-9CBDB124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21" y="409114"/>
            <a:ext cx="6896100" cy="3267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43833-88CE-4B59-B2DD-283257524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52" y="4097286"/>
            <a:ext cx="2714625" cy="2114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611FC-4092-4649-9066-FB9DB21B4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071" y="3713060"/>
            <a:ext cx="24860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0E7C8-D018-4AA1-880F-A96ABA3C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557826"/>
            <a:ext cx="6762750" cy="1819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E3A3B-D735-40CF-B8E3-D4C0502D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7" y="2503692"/>
            <a:ext cx="2486025" cy="293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D8E0A-2177-4627-A09D-DB8F9CF7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5579039"/>
            <a:ext cx="67246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56A0A42-5D7F-4172-A211-B05F501AA123}"/>
              </a:ext>
            </a:extLst>
          </p:cNvPr>
          <p:cNvGrpSpPr/>
          <p:nvPr/>
        </p:nvGrpSpPr>
        <p:grpSpPr>
          <a:xfrm>
            <a:off x="949580" y="657225"/>
            <a:ext cx="6877050" cy="7278480"/>
            <a:chOff x="949580" y="657225"/>
            <a:chExt cx="6877050" cy="72784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028582-04B2-478C-A0DF-69330C90C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580" y="657225"/>
              <a:ext cx="6448425" cy="9715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0B8FF5-854E-4A0B-A33E-B981AF8DC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925" y="1781635"/>
              <a:ext cx="2514600" cy="5810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A11012-673A-4416-AACC-C66FC2A4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580" y="2515520"/>
              <a:ext cx="6686550" cy="23526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F15991-D3E5-404F-97BC-D2F54DCB3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9580" y="5021055"/>
              <a:ext cx="6877050" cy="2914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7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1.11111E-6 -0.1703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21</cp:revision>
  <dcterms:created xsi:type="dcterms:W3CDTF">2019-07-03T22:43:42Z</dcterms:created>
  <dcterms:modified xsi:type="dcterms:W3CDTF">2019-07-04T03:29:33Z</dcterms:modified>
</cp:coreProperties>
</file>